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8" r:id="rId3"/>
    <p:sldId id="269" r:id="rId4"/>
    <p:sldId id="270" r:id="rId5"/>
    <p:sldId id="272" r:id="rId6"/>
    <p:sldId id="273" r:id="rId7"/>
    <p:sldId id="275" r:id="rId8"/>
    <p:sldId id="276" r:id="rId9"/>
    <p:sldId id="278" r:id="rId10"/>
    <p:sldId id="279" r:id="rId11"/>
    <p:sldId id="280" r:id="rId12"/>
    <p:sldId id="266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681" autoAdjust="0"/>
  </p:normalViewPr>
  <p:slideViewPr>
    <p:cSldViewPr snapToGrid="0" showGuides="1">
      <p:cViewPr varScale="1">
        <p:scale>
          <a:sx n="112" d="100"/>
          <a:sy n="112" d="100"/>
        </p:scale>
        <p:origin x="546" y="78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36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61690C-4C47-4C78-B862-66354E985A5A}" type="datetime1">
              <a:rPr lang="es-ES" smtClean="0"/>
              <a:t>30/06/2020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47B61-BF17-45FD-9803-9BB2EB150729}" type="datetime1">
              <a:rPr lang="es-ES" smtClean="0"/>
              <a:pPr/>
              <a:t>30/06/2020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F8F48A-6110-47DA-8521-A1D1FFD22FEF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2108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FE0116-6DBD-45BE-8D0A-AB23CD9DE4ED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58289B-AE3B-48AE-8826-351460F7DAA8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EBC020-D374-43E5-A3C4-AC8A6E2171CD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D89D75-AE95-45A1-83FE-2239D235FFD4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86A778-C583-4512-B960-BBBF29C118FA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C99DFC-FB19-4AFA-99D4-9589014AAAE7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617302-E1EE-4160-95A1-CF05E8BAB3AA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4CCBDB-5C1D-42E9-AEC2-C106D269450C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8752A9-D931-4C33-885D-5BAC27EF5931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D256BC-E148-47AD-9A46-1D8229046C5C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54A9F4-64E3-498F-B3BB-6DB4D4278DE2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9EC552B-8489-4874-B218-DC312C477A9C}" type="datetime1">
              <a:rPr lang="es-ES" noProof="0" smtClean="0"/>
              <a:t>30/06/2020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dri0/Leafs-ProyectoAprendizajeDeMaquin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016/j.physe.2020.11428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vl.isy.liu.se/en/research/datasets/swedish-leaf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 descr="Esta imagen es una forma decorativa abstracta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orma libre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9" name="Forma libre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24" name="Cuadro de texto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241133" y="2456524"/>
            <a:ext cx="484570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2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Clasificación de 15 tipos de hojas con un enfoque del aprendizaje de maquina clásico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241133" y="4409162"/>
            <a:ext cx="5558775" cy="209288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Pedro A. Flores-Silva</a:t>
            </a:r>
          </a:p>
          <a:p>
            <a:pPr rtl="0"/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rtl="0"/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s-MX" sz="1200" dirty="0">
                <a:hlinkClick r:id="rId3"/>
              </a:rPr>
              <a:t>https://github.com/Pedri0/Leafs-ProyectoAprendizajeDeMaquina</a:t>
            </a:r>
            <a:endParaRPr lang="es-ES" sz="12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rtl="0"/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rtl="0"/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rtl="0"/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rtl="0"/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s-MX" sz="800" dirty="0">
                <a:hlinkClick r:id="rId4" tooltip="Persistent link using digital object identifier"/>
              </a:rPr>
              <a:t>https://doi.org/10.1016/j.physe.2020.114282</a:t>
            </a:r>
            <a:endParaRPr lang="es-ES" sz="8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56" name="Grupo 55" descr="Esta imagen es un icono de tres figuras humanas conectadas. ">
            <a:extLst>
              <a:ext uri="{FF2B5EF4-FFF2-40B4-BE49-F238E27FC236}">
                <a16:creationId xmlns:a16="http://schemas.microsoft.com/office/drawing/2014/main" id="{E56C5C06-BE0B-4D3E-8B77-1A2F0B930590}"/>
              </a:ext>
            </a:extLst>
          </p:cNvPr>
          <p:cNvGrpSpPr/>
          <p:nvPr/>
        </p:nvGrpSpPr>
        <p:grpSpPr>
          <a:xfrm>
            <a:off x="158653" y="319018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57" name="Forma libre 35">
              <a:extLst>
                <a:ext uri="{FF2B5EF4-FFF2-40B4-BE49-F238E27FC236}">
                  <a16:creationId xmlns:a16="http://schemas.microsoft.com/office/drawing/2014/main" id="{D07CC084-C9D4-47CF-9EAD-4A7517F97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2060"/>
                </a:solidFill>
              </a:endParaRPr>
            </a:p>
          </p:txBody>
        </p:sp>
        <p:sp>
          <p:nvSpPr>
            <p:cNvPr id="58" name="Forma libre 36">
              <a:extLst>
                <a:ext uri="{FF2B5EF4-FFF2-40B4-BE49-F238E27FC236}">
                  <a16:creationId xmlns:a16="http://schemas.microsoft.com/office/drawing/2014/main" id="{CCAAF87D-704F-4EAD-856F-6E1E38EF6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2060"/>
                </a:solidFill>
              </a:endParaRPr>
            </a:p>
          </p:txBody>
        </p:sp>
        <p:sp>
          <p:nvSpPr>
            <p:cNvPr id="59" name="Forma libre 37">
              <a:extLst>
                <a:ext uri="{FF2B5EF4-FFF2-40B4-BE49-F238E27FC236}">
                  <a16:creationId xmlns:a16="http://schemas.microsoft.com/office/drawing/2014/main" id="{1CD5CE15-C404-4DA1-AC79-7FCD7E387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2060"/>
                </a:solidFill>
              </a:endParaRPr>
            </a:p>
          </p:txBody>
        </p:sp>
        <p:sp>
          <p:nvSpPr>
            <p:cNvPr id="60" name="Forma libre 38">
              <a:extLst>
                <a:ext uri="{FF2B5EF4-FFF2-40B4-BE49-F238E27FC236}">
                  <a16:creationId xmlns:a16="http://schemas.microsoft.com/office/drawing/2014/main" id="{B3EDC5DA-BD5A-4D94-9EF8-995AD67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2060"/>
                </a:solidFill>
              </a:endParaRPr>
            </a:p>
          </p:txBody>
        </p:sp>
        <p:sp>
          <p:nvSpPr>
            <p:cNvPr id="74" name="Forma libre 39">
              <a:extLst>
                <a:ext uri="{FF2B5EF4-FFF2-40B4-BE49-F238E27FC236}">
                  <a16:creationId xmlns:a16="http://schemas.microsoft.com/office/drawing/2014/main" id="{F9DCB288-7675-41B6-9E88-9068BFDC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2060"/>
                </a:solidFill>
              </a:endParaRPr>
            </a:p>
          </p:txBody>
        </p:sp>
        <p:sp>
          <p:nvSpPr>
            <p:cNvPr id="75" name="Forma libre 40">
              <a:extLst>
                <a:ext uri="{FF2B5EF4-FFF2-40B4-BE49-F238E27FC236}">
                  <a16:creationId xmlns:a16="http://schemas.microsoft.com/office/drawing/2014/main" id="{9ABAA1E3-5A43-4715-8E36-58674814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2060"/>
                </a:solidFill>
              </a:endParaRPr>
            </a:p>
          </p:txBody>
        </p:sp>
        <p:sp>
          <p:nvSpPr>
            <p:cNvPr id="76" name="Forma libre 41">
              <a:extLst>
                <a:ext uri="{FF2B5EF4-FFF2-40B4-BE49-F238E27FC236}">
                  <a16:creationId xmlns:a16="http://schemas.microsoft.com/office/drawing/2014/main" id="{EA6EC370-AE96-4357-86E0-93B6C20D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2060"/>
                </a:solidFill>
              </a:endParaRPr>
            </a:p>
          </p:txBody>
        </p:sp>
        <p:sp>
          <p:nvSpPr>
            <p:cNvPr id="77" name="Forma libre 42">
              <a:extLst>
                <a:ext uri="{FF2B5EF4-FFF2-40B4-BE49-F238E27FC236}">
                  <a16:creationId xmlns:a16="http://schemas.microsoft.com/office/drawing/2014/main" id="{5368DFC5-02C5-4946-A452-2652C5D1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2060"/>
                </a:solidFill>
              </a:endParaRPr>
            </a:p>
          </p:txBody>
        </p:sp>
        <p:sp>
          <p:nvSpPr>
            <p:cNvPr id="78" name="Forma libre 43">
              <a:extLst>
                <a:ext uri="{FF2B5EF4-FFF2-40B4-BE49-F238E27FC236}">
                  <a16:creationId xmlns:a16="http://schemas.microsoft.com/office/drawing/2014/main" id="{8580222D-9DD6-41E9-912C-179A6E10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rgbClr val="002060"/>
                </a:solidFill>
              </a:endParaRPr>
            </a:p>
          </p:txBody>
        </p:sp>
      </p:grpSp>
      <p:sp>
        <p:nvSpPr>
          <p:cNvPr id="3" name="Títu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s-ES" dirty="0"/>
              <a:t>Diapositiva de recursos humanos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3B0012-468E-473B-AE5A-837B0E09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1</a:t>
            </a:fld>
            <a:endParaRPr lang="es-ES" sz="2400" noProof="0" dirty="0"/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 de texto 1">
            <a:extLst>
              <a:ext uri="{FF2B5EF4-FFF2-40B4-BE49-F238E27FC236}">
                <a16:creationId xmlns:a16="http://schemas.microsoft.com/office/drawing/2014/main" id="{DB880AA7-B101-4AB8-9AA6-9FC16F372D2A}"/>
              </a:ext>
            </a:extLst>
          </p:cNvPr>
          <p:cNvSpPr txBox="1"/>
          <p:nvPr/>
        </p:nvSpPr>
        <p:spPr>
          <a:xfrm>
            <a:off x="4246451" y="187622"/>
            <a:ext cx="36990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SVM </a:t>
            </a:r>
            <a:r>
              <a:rPr lang="es-ES" sz="32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kernel</a:t>
            </a:r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lineal</a:t>
            </a:r>
          </a:p>
        </p:txBody>
      </p:sp>
      <p:pic>
        <p:nvPicPr>
          <p:cNvPr id="5" name="Imagen 4" descr="Imagen que contiene colgando&#10;&#10;Descripción generada automáticamente">
            <a:extLst>
              <a:ext uri="{FF2B5EF4-FFF2-40B4-BE49-F238E27FC236}">
                <a16:creationId xmlns:a16="http://schemas.microsoft.com/office/drawing/2014/main" id="{25C51E9D-A40E-415D-A1D2-578CABECD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45" y="859223"/>
            <a:ext cx="5920510" cy="579294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1108E72-DB48-4F66-9BA9-FF793752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65" y="2130439"/>
            <a:ext cx="3017782" cy="259712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23E475-CC19-49B5-B7B1-5098D41B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5618" y="6426036"/>
            <a:ext cx="2743200" cy="365125"/>
          </a:xfrm>
        </p:spPr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10</a:t>
            </a:fld>
            <a:endParaRPr lang="es-ES" sz="2400" noProof="0" dirty="0"/>
          </a:p>
        </p:txBody>
      </p:sp>
    </p:spTree>
    <p:extLst>
      <p:ext uri="{BB962C8B-B14F-4D97-AF65-F5344CB8AC3E}">
        <p14:creationId xmlns:p14="http://schemas.microsoft.com/office/powerpoint/2010/main" val="113383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 de texto 1">
            <a:extLst>
              <a:ext uri="{FF2B5EF4-FFF2-40B4-BE49-F238E27FC236}">
                <a16:creationId xmlns:a16="http://schemas.microsoft.com/office/drawing/2014/main" id="{DB880AA7-B101-4AB8-9AA6-9FC16F372D2A}"/>
              </a:ext>
            </a:extLst>
          </p:cNvPr>
          <p:cNvSpPr txBox="1"/>
          <p:nvPr/>
        </p:nvSpPr>
        <p:spPr>
          <a:xfrm>
            <a:off x="4009734" y="160135"/>
            <a:ext cx="41725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Clasificación On-Line</a:t>
            </a:r>
          </a:p>
        </p:txBody>
      </p:sp>
      <p:pic>
        <p:nvPicPr>
          <p:cNvPr id="4" name="Imagen 3" descr="Imagen que contiene hoja, planta, árbol, lluvia&#10;&#10;Descripción generada automáticamente">
            <a:extLst>
              <a:ext uri="{FF2B5EF4-FFF2-40B4-BE49-F238E27FC236}">
                <a16:creationId xmlns:a16="http://schemas.microsoft.com/office/drawing/2014/main" id="{14308D68-DDE5-4339-A239-53630FAB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0" y="1727968"/>
            <a:ext cx="3997391" cy="3519524"/>
          </a:xfrm>
          <a:prstGeom prst="rect">
            <a:avLst/>
          </a:prstGeom>
        </p:spPr>
      </p:pic>
      <p:pic>
        <p:nvPicPr>
          <p:cNvPr id="7" name="Imagen 6" descr="Imagen que contiene árbol, lluvia, paraguas&#10;&#10;Descripción generada automáticamente">
            <a:extLst>
              <a:ext uri="{FF2B5EF4-FFF2-40B4-BE49-F238E27FC236}">
                <a16:creationId xmlns:a16="http://schemas.microsoft.com/office/drawing/2014/main" id="{EFA5FFAD-9F19-4A98-8D6D-369B54BA2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91" y="1731042"/>
            <a:ext cx="3721849" cy="35164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232619-88EE-46E4-A12B-F184C575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992" y="1880066"/>
            <a:ext cx="3643455" cy="3215327"/>
          </a:xfrm>
          <a:prstGeom prst="rect">
            <a:avLst/>
          </a:prstGeom>
        </p:spPr>
      </p:pic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F104BA5C-1D35-43F3-A8E7-15A5B23B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11</a:t>
            </a:fld>
            <a:endParaRPr lang="es-ES" sz="2400" noProof="0" dirty="0"/>
          </a:p>
        </p:txBody>
      </p:sp>
    </p:spTree>
    <p:extLst>
      <p:ext uri="{BB962C8B-B14F-4D97-AF65-F5344CB8AC3E}">
        <p14:creationId xmlns:p14="http://schemas.microsoft.com/office/powerpoint/2010/main" val="255730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0DCE6D-551D-4053-BFEF-BBAC317B8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013" b="149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5" name="Títu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10</a:t>
            </a:r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upo 18" descr="Esta imagen es una forma decorativa abstracta. ">
            <a:extLst>
              <a:ext uri="{FF2B5EF4-FFF2-40B4-BE49-F238E27FC236}">
                <a16:creationId xmlns:a16="http://schemas.microsoft.com/office/drawing/2014/main" id="{BC0BC883-CDC1-4A79-BE68-0E86F53DD8E4}"/>
              </a:ext>
            </a:extLst>
          </p:cNvPr>
          <p:cNvGrpSpPr/>
          <p:nvPr/>
        </p:nvGrpSpPr>
        <p:grpSpPr>
          <a:xfrm rot="5400000">
            <a:off x="95903" y="4896077"/>
            <a:ext cx="1517222" cy="2001766"/>
            <a:chOff x="4855953" y="-2833465"/>
            <a:chExt cx="8948964" cy="12105059"/>
          </a:xfrm>
        </p:grpSpPr>
        <p:sp>
          <p:nvSpPr>
            <p:cNvPr id="21" name="Forma libre 10">
              <a:extLst>
                <a:ext uri="{FF2B5EF4-FFF2-40B4-BE49-F238E27FC236}">
                  <a16:creationId xmlns:a16="http://schemas.microsoft.com/office/drawing/2014/main" id="{3173A66E-70B2-4B78-BBF6-5F92BDA8D26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11">
              <a:extLst>
                <a:ext uri="{FF2B5EF4-FFF2-40B4-BE49-F238E27FC236}">
                  <a16:creationId xmlns:a16="http://schemas.microsoft.com/office/drawing/2014/main" id="{FB593586-2752-4080-9A72-28C39CB6411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12">
              <a:extLst>
                <a:ext uri="{FF2B5EF4-FFF2-40B4-BE49-F238E27FC236}">
                  <a16:creationId xmlns:a16="http://schemas.microsoft.com/office/drawing/2014/main" id="{F8F8C72F-D0C7-4411-98C2-81319F56ADA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25" name="Cuadro de texto 1">
            <a:extLst>
              <a:ext uri="{FF2B5EF4-FFF2-40B4-BE49-F238E27FC236}">
                <a16:creationId xmlns:a16="http://schemas.microsoft.com/office/drawing/2014/main" id="{DB880AA7-B101-4AB8-9AA6-9FC16F372D2A}"/>
              </a:ext>
            </a:extLst>
          </p:cNvPr>
          <p:cNvSpPr txBox="1"/>
          <p:nvPr/>
        </p:nvSpPr>
        <p:spPr>
          <a:xfrm>
            <a:off x="3646016" y="247975"/>
            <a:ext cx="48999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Descripción del 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FAFFEB-7A93-415C-A711-3BE05018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358"/>
            <a:ext cx="3438482" cy="21490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AAF9B3C-2AD2-469F-986B-3E32DE9E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977" y="1763089"/>
            <a:ext cx="3438482" cy="24042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Imagen 6" descr="Imagen que contiene viendo, animal, árbol, verde&#10;&#10;Descripción generada automáticamente">
            <a:extLst>
              <a:ext uri="{FF2B5EF4-FFF2-40B4-BE49-F238E27FC236}">
                <a16:creationId xmlns:a16="http://schemas.microsoft.com/office/drawing/2014/main" id="{68C559E8-A34C-47FA-AB62-DEC56B395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16" y="1330138"/>
            <a:ext cx="1660247" cy="2558371"/>
          </a:xfrm>
          <a:prstGeom prst="rect">
            <a:avLst/>
          </a:prstGeom>
        </p:spPr>
      </p:pic>
      <p:pic>
        <p:nvPicPr>
          <p:cNvPr id="11" name="Imagen 10" descr="Imagen que contiene planta, árbol, flor&#10;&#10;Descripción generada automáticamente">
            <a:extLst>
              <a:ext uri="{FF2B5EF4-FFF2-40B4-BE49-F238E27FC236}">
                <a16:creationId xmlns:a16="http://schemas.microsoft.com/office/drawing/2014/main" id="{169866D8-DEBD-4369-A524-DE30478B9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78" y="1330138"/>
            <a:ext cx="1695386" cy="2558371"/>
          </a:xfrm>
          <a:prstGeom prst="rect">
            <a:avLst/>
          </a:prstGeom>
        </p:spPr>
      </p:pic>
      <p:pic>
        <p:nvPicPr>
          <p:cNvPr id="15" name="Imagen 14" descr="Imagen que contiene animal, tabla, viendo, agua&#10;&#10;Descripción generada automáticamente">
            <a:extLst>
              <a:ext uri="{FF2B5EF4-FFF2-40B4-BE49-F238E27FC236}">
                <a16:creationId xmlns:a16="http://schemas.microsoft.com/office/drawing/2014/main" id="{E41E16E0-FF01-4119-ACEB-0800E9DD9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75" y="3888509"/>
            <a:ext cx="1477729" cy="2773723"/>
          </a:xfrm>
          <a:prstGeom prst="rect">
            <a:avLst/>
          </a:prstGeom>
        </p:spPr>
      </p:pic>
      <p:pic>
        <p:nvPicPr>
          <p:cNvPr id="27" name="Imagen 26" descr="Imagen que contiene hombre, nieve, sombrero, campo&#10;&#10;Descripción generada automáticamente">
            <a:extLst>
              <a:ext uri="{FF2B5EF4-FFF2-40B4-BE49-F238E27FC236}">
                <a16:creationId xmlns:a16="http://schemas.microsoft.com/office/drawing/2014/main" id="{E0F52DAD-5C3C-4176-81D7-77D473889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78" y="3888509"/>
            <a:ext cx="1508943" cy="27421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1D7679-90DC-43B0-BE38-FA6115A65470}"/>
              </a:ext>
            </a:extLst>
          </p:cNvPr>
          <p:cNvSpPr txBox="1"/>
          <p:nvPr/>
        </p:nvSpPr>
        <p:spPr>
          <a:xfrm>
            <a:off x="7894743" y="5212412"/>
            <a:ext cx="324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15 Clases, 75 Imágenes por clase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612A680-B2A7-42BC-83B4-E845DEE2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2</a:t>
            </a:fld>
            <a:endParaRPr lang="es-ES" sz="2400" noProof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5D45AB-026D-4550-A359-0659B038D24C}"/>
              </a:ext>
            </a:extLst>
          </p:cNvPr>
          <p:cNvSpPr/>
          <p:nvPr/>
        </p:nvSpPr>
        <p:spPr>
          <a:xfrm>
            <a:off x="1000996" y="6591747"/>
            <a:ext cx="40416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hlinkClick r:id="rId8"/>
              </a:rPr>
              <a:t>https://www.cvl.isy.liu.se/en/research/datasets/swedish-leaf/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50855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 descr="Esta imagen es una forma decorativa abstracta. ">
            <a:extLst>
              <a:ext uri="{FF2B5EF4-FFF2-40B4-BE49-F238E27FC236}">
                <a16:creationId xmlns:a16="http://schemas.microsoft.com/office/drawing/2014/main" id="{216D1423-68FC-4EFE-8E1B-E78C125D4948}"/>
              </a:ext>
            </a:extLst>
          </p:cNvPr>
          <p:cNvGrpSpPr/>
          <p:nvPr/>
        </p:nvGrpSpPr>
        <p:grpSpPr>
          <a:xfrm rot="5400000">
            <a:off x="189720" y="4974905"/>
            <a:ext cx="1517222" cy="2001766"/>
            <a:chOff x="4855953" y="-2833465"/>
            <a:chExt cx="8948964" cy="12105059"/>
          </a:xfrm>
        </p:grpSpPr>
        <p:sp>
          <p:nvSpPr>
            <p:cNvPr id="4" name="Forma libre 10">
              <a:extLst>
                <a:ext uri="{FF2B5EF4-FFF2-40B4-BE49-F238E27FC236}">
                  <a16:creationId xmlns:a16="http://schemas.microsoft.com/office/drawing/2014/main" id="{F8583F29-A452-48AA-B43F-BD5470DB119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" name="Forma libre 11">
              <a:extLst>
                <a:ext uri="{FF2B5EF4-FFF2-40B4-BE49-F238E27FC236}">
                  <a16:creationId xmlns:a16="http://schemas.microsoft.com/office/drawing/2014/main" id="{AFF832FB-839C-41C8-B672-BCD10DD36E7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6" name="Forma libre 12">
              <a:extLst>
                <a:ext uri="{FF2B5EF4-FFF2-40B4-BE49-F238E27FC236}">
                  <a16:creationId xmlns:a16="http://schemas.microsoft.com/office/drawing/2014/main" id="{E2BA7E8E-D9F1-41B2-ACBF-2A82B88BED5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7" name="Cuadro de texto 1">
            <a:extLst>
              <a:ext uri="{FF2B5EF4-FFF2-40B4-BE49-F238E27FC236}">
                <a16:creationId xmlns:a16="http://schemas.microsoft.com/office/drawing/2014/main" id="{E3036A32-834D-49EF-A919-F0761F5A4D5C}"/>
              </a:ext>
            </a:extLst>
          </p:cNvPr>
          <p:cNvSpPr txBox="1"/>
          <p:nvPr/>
        </p:nvSpPr>
        <p:spPr>
          <a:xfrm>
            <a:off x="2971173" y="77493"/>
            <a:ext cx="62496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Imágenes, píxeles y </a:t>
            </a:r>
            <a:r>
              <a:rPr lang="es-ES" sz="32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superpíxeles</a:t>
            </a:r>
            <a:endParaRPr lang="es-ES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Ya están aquí los mejores stickers de perritos para WhatsApp ...">
            <a:extLst>
              <a:ext uri="{FF2B5EF4-FFF2-40B4-BE49-F238E27FC236}">
                <a16:creationId xmlns:a16="http://schemas.microsoft.com/office/drawing/2014/main" id="{E203E082-4E06-437A-B3E2-B3351CFC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81" y="911759"/>
            <a:ext cx="3149547" cy="177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8E4657-D9DA-49F7-B598-BA34F3DBF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74" y="1107006"/>
            <a:ext cx="2781300" cy="13811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E4F80FA-B244-4103-8626-E9A3EB8C1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078" y="3025201"/>
            <a:ext cx="5009842" cy="362262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1986F13-98D1-47EF-8F07-A0DA6119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3</a:t>
            </a:fld>
            <a:endParaRPr lang="es-ES" sz="2400" noProof="0" dirty="0"/>
          </a:p>
        </p:txBody>
      </p:sp>
    </p:spTree>
    <p:extLst>
      <p:ext uri="{BB962C8B-B14F-4D97-AF65-F5344CB8AC3E}">
        <p14:creationId xmlns:p14="http://schemas.microsoft.com/office/powerpoint/2010/main" val="99882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upo 18" descr="Esta imagen es una forma decorativa abstracta. ">
            <a:extLst>
              <a:ext uri="{FF2B5EF4-FFF2-40B4-BE49-F238E27FC236}">
                <a16:creationId xmlns:a16="http://schemas.microsoft.com/office/drawing/2014/main" id="{BC0BC883-CDC1-4A79-BE68-0E86F53DD8E4}"/>
              </a:ext>
            </a:extLst>
          </p:cNvPr>
          <p:cNvGrpSpPr/>
          <p:nvPr/>
        </p:nvGrpSpPr>
        <p:grpSpPr>
          <a:xfrm rot="5400000">
            <a:off x="95903" y="4896077"/>
            <a:ext cx="1517222" cy="2001766"/>
            <a:chOff x="4855953" y="-2833465"/>
            <a:chExt cx="8948964" cy="12105059"/>
          </a:xfrm>
        </p:grpSpPr>
        <p:sp>
          <p:nvSpPr>
            <p:cNvPr id="21" name="Forma libre 10">
              <a:extLst>
                <a:ext uri="{FF2B5EF4-FFF2-40B4-BE49-F238E27FC236}">
                  <a16:creationId xmlns:a16="http://schemas.microsoft.com/office/drawing/2014/main" id="{3173A66E-70B2-4B78-BBF6-5F92BDA8D26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11">
              <a:extLst>
                <a:ext uri="{FF2B5EF4-FFF2-40B4-BE49-F238E27FC236}">
                  <a16:creationId xmlns:a16="http://schemas.microsoft.com/office/drawing/2014/main" id="{FB593586-2752-4080-9A72-28C39CB6411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12">
              <a:extLst>
                <a:ext uri="{FF2B5EF4-FFF2-40B4-BE49-F238E27FC236}">
                  <a16:creationId xmlns:a16="http://schemas.microsoft.com/office/drawing/2014/main" id="{F8F8C72F-D0C7-4411-98C2-81319F56ADA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25" name="Cuadro de texto 1">
            <a:extLst>
              <a:ext uri="{FF2B5EF4-FFF2-40B4-BE49-F238E27FC236}">
                <a16:creationId xmlns:a16="http://schemas.microsoft.com/office/drawing/2014/main" id="{DB880AA7-B101-4AB8-9AA6-9FC16F372D2A}"/>
              </a:ext>
            </a:extLst>
          </p:cNvPr>
          <p:cNvSpPr txBox="1"/>
          <p:nvPr/>
        </p:nvSpPr>
        <p:spPr>
          <a:xfrm>
            <a:off x="2432608" y="188602"/>
            <a:ext cx="73267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Textura, Matriz de coocurrencia y LBP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A5BC0DD-659B-497A-8522-961B766A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367" y="793982"/>
            <a:ext cx="3656381" cy="26955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98FEB16-7DE0-4C73-BF36-2F5D6EA0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94" y="3779443"/>
            <a:ext cx="8192383" cy="19286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B62127-E39E-441F-A030-E7BB64F42A81}"/>
              </a:ext>
            </a:extLst>
          </p:cNvPr>
          <p:cNvSpPr txBox="1"/>
          <p:nvPr/>
        </p:nvSpPr>
        <p:spPr>
          <a:xfrm>
            <a:off x="7721748" y="1888283"/>
            <a:ext cx="187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Definición Textura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B7775F-8B95-42AE-AC87-5FE91F7B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4</a:t>
            </a:fld>
            <a:endParaRPr lang="es-ES" sz="2400" noProof="0" dirty="0"/>
          </a:p>
        </p:txBody>
      </p:sp>
    </p:spTree>
    <p:extLst>
      <p:ext uri="{BB962C8B-B14F-4D97-AF65-F5344CB8AC3E}">
        <p14:creationId xmlns:p14="http://schemas.microsoft.com/office/powerpoint/2010/main" val="107882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upo 18" descr="Esta imagen es una forma decorativa abstracta. ">
            <a:extLst>
              <a:ext uri="{FF2B5EF4-FFF2-40B4-BE49-F238E27FC236}">
                <a16:creationId xmlns:a16="http://schemas.microsoft.com/office/drawing/2014/main" id="{BC0BC883-CDC1-4A79-BE68-0E86F53DD8E4}"/>
              </a:ext>
            </a:extLst>
          </p:cNvPr>
          <p:cNvGrpSpPr/>
          <p:nvPr/>
        </p:nvGrpSpPr>
        <p:grpSpPr>
          <a:xfrm rot="5400000">
            <a:off x="95903" y="4896077"/>
            <a:ext cx="1517222" cy="2001766"/>
            <a:chOff x="4855953" y="-2833465"/>
            <a:chExt cx="8948964" cy="12105059"/>
          </a:xfrm>
        </p:grpSpPr>
        <p:sp>
          <p:nvSpPr>
            <p:cNvPr id="21" name="Forma libre 10">
              <a:extLst>
                <a:ext uri="{FF2B5EF4-FFF2-40B4-BE49-F238E27FC236}">
                  <a16:creationId xmlns:a16="http://schemas.microsoft.com/office/drawing/2014/main" id="{3173A66E-70B2-4B78-BBF6-5F92BDA8D26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11">
              <a:extLst>
                <a:ext uri="{FF2B5EF4-FFF2-40B4-BE49-F238E27FC236}">
                  <a16:creationId xmlns:a16="http://schemas.microsoft.com/office/drawing/2014/main" id="{FB593586-2752-4080-9A72-28C39CB6411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12">
              <a:extLst>
                <a:ext uri="{FF2B5EF4-FFF2-40B4-BE49-F238E27FC236}">
                  <a16:creationId xmlns:a16="http://schemas.microsoft.com/office/drawing/2014/main" id="{F8F8C72F-D0C7-4411-98C2-81319F56ADA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25" name="Cuadro de texto 1">
            <a:extLst>
              <a:ext uri="{FF2B5EF4-FFF2-40B4-BE49-F238E27FC236}">
                <a16:creationId xmlns:a16="http://schemas.microsoft.com/office/drawing/2014/main" id="{DB880AA7-B101-4AB8-9AA6-9FC16F372D2A}"/>
              </a:ext>
            </a:extLst>
          </p:cNvPr>
          <p:cNvSpPr txBox="1"/>
          <p:nvPr/>
        </p:nvSpPr>
        <p:spPr>
          <a:xfrm>
            <a:off x="3718797" y="247975"/>
            <a:ext cx="47544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 experimental</a:t>
            </a:r>
          </a:p>
        </p:txBody>
      </p:sp>
      <p:pic>
        <p:nvPicPr>
          <p:cNvPr id="3" name="Imagen 2" descr="Imagen que contiene árbol, fruta&#10;&#10;Descripción generada automáticamente">
            <a:extLst>
              <a:ext uri="{FF2B5EF4-FFF2-40B4-BE49-F238E27FC236}">
                <a16:creationId xmlns:a16="http://schemas.microsoft.com/office/drawing/2014/main" id="{79D506F8-C05D-45F2-BFF8-3D7CEB0A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07" y="1530744"/>
            <a:ext cx="2266013" cy="36778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FA8B48-F334-451D-A640-6F24AFE17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63" y="1438601"/>
            <a:ext cx="3644436" cy="3859827"/>
          </a:xfrm>
          <a:prstGeom prst="rect">
            <a:avLst/>
          </a:prstGeom>
        </p:spPr>
      </p:pic>
      <p:pic>
        <p:nvPicPr>
          <p:cNvPr id="7" name="Imagen 6" descr="Imagen que contiene planta, árbol&#10;&#10;Descripción generada automáticamente">
            <a:extLst>
              <a:ext uri="{FF2B5EF4-FFF2-40B4-BE49-F238E27FC236}">
                <a16:creationId xmlns:a16="http://schemas.microsoft.com/office/drawing/2014/main" id="{3F6C6A5B-07DF-4F16-B01E-D903ACC91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42" y="1639302"/>
            <a:ext cx="2144993" cy="346076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07C55F3-A8F2-4E02-8AE1-178700CF0952}"/>
              </a:ext>
            </a:extLst>
          </p:cNvPr>
          <p:cNvSpPr txBox="1"/>
          <p:nvPr/>
        </p:nvSpPr>
        <p:spPr>
          <a:xfrm>
            <a:off x="4941455" y="5689600"/>
            <a:ext cx="18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Binarización</a:t>
            </a:r>
            <a:r>
              <a:rPr lang="es-MX" dirty="0"/>
              <a:t>: </a:t>
            </a:r>
            <a:r>
              <a:rPr lang="es-MX" dirty="0" err="1"/>
              <a:t>Otsu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A0F56E-3B28-4193-97CE-92D696333FA7}"/>
              </a:ext>
            </a:extLst>
          </p:cNvPr>
          <p:cNvSpPr txBox="1"/>
          <p:nvPr/>
        </p:nvSpPr>
        <p:spPr>
          <a:xfrm>
            <a:off x="8982505" y="5412601"/>
            <a:ext cx="1636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Segmentada</a:t>
            </a:r>
          </a:p>
          <a:p>
            <a:r>
              <a:rPr lang="es-MX" dirty="0"/>
              <a:t>Escala de grises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3FAD3CE-700F-459F-98E7-5F05DD35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5</a:t>
            </a:fld>
            <a:endParaRPr lang="es-ES" sz="2400" noProof="0" dirty="0"/>
          </a:p>
        </p:txBody>
      </p:sp>
    </p:spTree>
    <p:extLst>
      <p:ext uri="{BB962C8B-B14F-4D97-AF65-F5344CB8AC3E}">
        <p14:creationId xmlns:p14="http://schemas.microsoft.com/office/powerpoint/2010/main" val="306342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upo 18" descr="Esta imagen es una forma decorativa abstracta. ">
            <a:extLst>
              <a:ext uri="{FF2B5EF4-FFF2-40B4-BE49-F238E27FC236}">
                <a16:creationId xmlns:a16="http://schemas.microsoft.com/office/drawing/2014/main" id="{BC0BC883-CDC1-4A79-BE68-0E86F53DD8E4}"/>
              </a:ext>
            </a:extLst>
          </p:cNvPr>
          <p:cNvGrpSpPr/>
          <p:nvPr/>
        </p:nvGrpSpPr>
        <p:grpSpPr>
          <a:xfrm rot="5400000">
            <a:off x="95903" y="4896077"/>
            <a:ext cx="1517222" cy="2001766"/>
            <a:chOff x="4855953" y="-2833465"/>
            <a:chExt cx="8948964" cy="12105059"/>
          </a:xfrm>
        </p:grpSpPr>
        <p:sp>
          <p:nvSpPr>
            <p:cNvPr id="21" name="Forma libre 10">
              <a:extLst>
                <a:ext uri="{FF2B5EF4-FFF2-40B4-BE49-F238E27FC236}">
                  <a16:creationId xmlns:a16="http://schemas.microsoft.com/office/drawing/2014/main" id="{3173A66E-70B2-4B78-BBF6-5F92BDA8D26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11">
              <a:extLst>
                <a:ext uri="{FF2B5EF4-FFF2-40B4-BE49-F238E27FC236}">
                  <a16:creationId xmlns:a16="http://schemas.microsoft.com/office/drawing/2014/main" id="{FB593586-2752-4080-9A72-28C39CB6411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12">
              <a:extLst>
                <a:ext uri="{FF2B5EF4-FFF2-40B4-BE49-F238E27FC236}">
                  <a16:creationId xmlns:a16="http://schemas.microsoft.com/office/drawing/2014/main" id="{F8F8C72F-D0C7-4411-98C2-81319F56ADA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25" name="Cuadro de texto 1">
            <a:extLst>
              <a:ext uri="{FF2B5EF4-FFF2-40B4-BE49-F238E27FC236}">
                <a16:creationId xmlns:a16="http://schemas.microsoft.com/office/drawing/2014/main" id="{DB880AA7-B101-4AB8-9AA6-9FC16F372D2A}"/>
              </a:ext>
            </a:extLst>
          </p:cNvPr>
          <p:cNvSpPr txBox="1"/>
          <p:nvPr/>
        </p:nvSpPr>
        <p:spPr>
          <a:xfrm>
            <a:off x="3718797" y="247975"/>
            <a:ext cx="500954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 experimental II</a:t>
            </a:r>
          </a:p>
        </p:txBody>
      </p:sp>
      <p:pic>
        <p:nvPicPr>
          <p:cNvPr id="4" name="Imagen 3" descr="Imagen que contiene flor, animal&#10;&#10;Descripción generada automáticamente">
            <a:extLst>
              <a:ext uri="{FF2B5EF4-FFF2-40B4-BE49-F238E27FC236}">
                <a16:creationId xmlns:a16="http://schemas.microsoft.com/office/drawing/2014/main" id="{1447A9CC-D6A9-4218-A25C-AD8EF73F0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99" y="893638"/>
            <a:ext cx="4129180" cy="4835487"/>
          </a:xfrm>
          <a:prstGeom prst="rect">
            <a:avLst/>
          </a:prstGeom>
        </p:spPr>
      </p:pic>
      <p:pic>
        <p:nvPicPr>
          <p:cNvPr id="9" name="Imagen 8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6935F40E-B6F1-4ED7-802E-5A4E1F084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62" y="893637"/>
            <a:ext cx="2955636" cy="48354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9B4197A-06B3-4D67-A438-05DDE27E3717}"/>
              </a:ext>
            </a:extLst>
          </p:cNvPr>
          <p:cNvSpPr txBox="1"/>
          <p:nvPr/>
        </p:nvSpPr>
        <p:spPr>
          <a:xfrm>
            <a:off x="2310398" y="5924230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 super píxeles por imagen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594797-B295-410C-B1C8-CE81EFF9FF08}"/>
              </a:ext>
            </a:extLst>
          </p:cNvPr>
          <p:cNvSpPr txBox="1"/>
          <p:nvPr/>
        </p:nvSpPr>
        <p:spPr>
          <a:xfrm>
            <a:off x="7250257" y="5779697"/>
            <a:ext cx="206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Área del histograma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105C5042-823F-49E6-B370-27728134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6</a:t>
            </a:fld>
            <a:endParaRPr lang="es-ES" sz="2400" noProof="0" dirty="0"/>
          </a:p>
        </p:txBody>
      </p:sp>
    </p:spTree>
    <p:extLst>
      <p:ext uri="{BB962C8B-B14F-4D97-AF65-F5344CB8AC3E}">
        <p14:creationId xmlns:p14="http://schemas.microsoft.com/office/powerpoint/2010/main" val="84288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upo 18" descr="Esta imagen es una forma decorativa abstracta. ">
            <a:extLst>
              <a:ext uri="{FF2B5EF4-FFF2-40B4-BE49-F238E27FC236}">
                <a16:creationId xmlns:a16="http://schemas.microsoft.com/office/drawing/2014/main" id="{BC0BC883-CDC1-4A79-BE68-0E86F53DD8E4}"/>
              </a:ext>
            </a:extLst>
          </p:cNvPr>
          <p:cNvGrpSpPr/>
          <p:nvPr/>
        </p:nvGrpSpPr>
        <p:grpSpPr>
          <a:xfrm rot="5400000">
            <a:off x="95903" y="4896077"/>
            <a:ext cx="1517222" cy="2001766"/>
            <a:chOff x="4855953" y="-2833465"/>
            <a:chExt cx="8948964" cy="12105059"/>
          </a:xfrm>
        </p:grpSpPr>
        <p:sp>
          <p:nvSpPr>
            <p:cNvPr id="21" name="Forma libre 10">
              <a:extLst>
                <a:ext uri="{FF2B5EF4-FFF2-40B4-BE49-F238E27FC236}">
                  <a16:creationId xmlns:a16="http://schemas.microsoft.com/office/drawing/2014/main" id="{3173A66E-70B2-4B78-BBF6-5F92BDA8D26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11">
              <a:extLst>
                <a:ext uri="{FF2B5EF4-FFF2-40B4-BE49-F238E27FC236}">
                  <a16:creationId xmlns:a16="http://schemas.microsoft.com/office/drawing/2014/main" id="{FB593586-2752-4080-9A72-28C39CB6411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12">
              <a:extLst>
                <a:ext uri="{FF2B5EF4-FFF2-40B4-BE49-F238E27FC236}">
                  <a16:creationId xmlns:a16="http://schemas.microsoft.com/office/drawing/2014/main" id="{F8F8C72F-D0C7-4411-98C2-81319F56ADA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25" name="Cuadro de texto 1">
            <a:extLst>
              <a:ext uri="{FF2B5EF4-FFF2-40B4-BE49-F238E27FC236}">
                <a16:creationId xmlns:a16="http://schemas.microsoft.com/office/drawing/2014/main" id="{DB880AA7-B101-4AB8-9AA6-9FC16F372D2A}"/>
              </a:ext>
            </a:extLst>
          </p:cNvPr>
          <p:cNvSpPr txBox="1"/>
          <p:nvPr/>
        </p:nvSpPr>
        <p:spPr>
          <a:xfrm>
            <a:off x="4402315" y="247975"/>
            <a:ext cx="22226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151ACC1-3D97-45D8-AADA-11D48737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0" y="830711"/>
            <a:ext cx="6896189" cy="24684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AAC6B8-9579-44D5-B68C-7853D37C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436" y="830711"/>
            <a:ext cx="746275" cy="24684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4702B3-03FC-4164-BF25-BEB87488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70" y="3536223"/>
            <a:ext cx="6803847" cy="24476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CB357E-6694-41EF-9079-2810DECCF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439" y="3536223"/>
            <a:ext cx="742196" cy="225830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EB6F59-210A-4F79-9CCF-4C3F75A410EB}"/>
              </a:ext>
            </a:extLst>
          </p:cNvPr>
          <p:cNvSpPr txBox="1"/>
          <p:nvPr/>
        </p:nvSpPr>
        <p:spPr>
          <a:xfrm>
            <a:off x="9799782" y="2660073"/>
            <a:ext cx="95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Headers</a:t>
            </a:r>
            <a:endParaRPr lang="es-MX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1F6D45C8-2276-4478-B885-57AE758C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067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 de texto 1">
            <a:extLst>
              <a:ext uri="{FF2B5EF4-FFF2-40B4-BE49-F238E27FC236}">
                <a16:creationId xmlns:a16="http://schemas.microsoft.com/office/drawing/2014/main" id="{DB880AA7-B101-4AB8-9AA6-9FC16F372D2A}"/>
              </a:ext>
            </a:extLst>
          </p:cNvPr>
          <p:cNvSpPr txBox="1"/>
          <p:nvPr/>
        </p:nvSpPr>
        <p:spPr>
          <a:xfrm>
            <a:off x="4402315" y="247975"/>
            <a:ext cx="252832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Resultados II</a:t>
            </a:r>
          </a:p>
        </p:txBody>
      </p:sp>
      <p:pic>
        <p:nvPicPr>
          <p:cNvPr id="7" name="Imagen 6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FA74BFF4-EFAA-4EDC-AE4B-83BABFB33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06" y="957408"/>
            <a:ext cx="3130973" cy="22453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4D570C0-CABF-4D30-A460-274FC1C97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32" y="3244193"/>
            <a:ext cx="3273847" cy="2258315"/>
          </a:xfrm>
          <a:prstGeom prst="rect">
            <a:avLst/>
          </a:prstGeom>
        </p:spPr>
      </p:pic>
      <p:pic>
        <p:nvPicPr>
          <p:cNvPr id="15" name="Imagen 14" descr="Imagen que contiene reloj&#10;&#10;Descripción generada automáticamente">
            <a:extLst>
              <a:ext uri="{FF2B5EF4-FFF2-40B4-BE49-F238E27FC236}">
                <a16:creationId xmlns:a16="http://schemas.microsoft.com/office/drawing/2014/main" id="{C34F4682-5DF3-437F-B2B3-6ADE76D48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617" y="808229"/>
            <a:ext cx="4866484" cy="5138451"/>
          </a:xfrm>
          <a:prstGeom prst="rect">
            <a:avLst/>
          </a:prstGeom>
        </p:spPr>
      </p:pic>
      <p:grpSp>
        <p:nvGrpSpPr>
          <p:cNvPr id="19" name="Grupo 18" descr="Esta imagen es una forma decorativa abstracta. ">
            <a:extLst>
              <a:ext uri="{FF2B5EF4-FFF2-40B4-BE49-F238E27FC236}">
                <a16:creationId xmlns:a16="http://schemas.microsoft.com/office/drawing/2014/main" id="{BC0BC883-CDC1-4A79-BE68-0E86F53DD8E4}"/>
              </a:ext>
            </a:extLst>
          </p:cNvPr>
          <p:cNvGrpSpPr/>
          <p:nvPr/>
        </p:nvGrpSpPr>
        <p:grpSpPr>
          <a:xfrm rot="5400000">
            <a:off x="95903" y="4896077"/>
            <a:ext cx="1517222" cy="2001766"/>
            <a:chOff x="4855953" y="-2833465"/>
            <a:chExt cx="8948964" cy="12105059"/>
          </a:xfrm>
        </p:grpSpPr>
        <p:sp>
          <p:nvSpPr>
            <p:cNvPr id="21" name="Forma libre 10">
              <a:extLst>
                <a:ext uri="{FF2B5EF4-FFF2-40B4-BE49-F238E27FC236}">
                  <a16:creationId xmlns:a16="http://schemas.microsoft.com/office/drawing/2014/main" id="{3173A66E-70B2-4B78-BBF6-5F92BDA8D26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11">
              <a:extLst>
                <a:ext uri="{FF2B5EF4-FFF2-40B4-BE49-F238E27FC236}">
                  <a16:creationId xmlns:a16="http://schemas.microsoft.com/office/drawing/2014/main" id="{FB593586-2752-4080-9A72-28C39CB6411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12">
              <a:extLst>
                <a:ext uri="{FF2B5EF4-FFF2-40B4-BE49-F238E27FC236}">
                  <a16:creationId xmlns:a16="http://schemas.microsoft.com/office/drawing/2014/main" id="{F8F8C72F-D0C7-4411-98C2-81319F56ADA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6BE9652-1138-4357-847B-CAC3C344CECF}"/>
              </a:ext>
            </a:extLst>
          </p:cNvPr>
          <p:cNvSpPr txBox="1"/>
          <p:nvPr/>
        </p:nvSpPr>
        <p:spPr>
          <a:xfrm>
            <a:off x="1969964" y="535897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Asm</a:t>
            </a:r>
            <a:r>
              <a:rPr lang="es-MX" dirty="0"/>
              <a:t>, energía, </a:t>
            </a:r>
            <a:r>
              <a:rPr lang="es-MX" dirty="0" err="1"/>
              <a:t>corr</a:t>
            </a:r>
            <a:endParaRPr lang="es-MX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AF9C7A5-DFE9-43B3-9959-A329B5D7C0E4}"/>
              </a:ext>
            </a:extLst>
          </p:cNvPr>
          <p:cNvSpPr txBox="1"/>
          <p:nvPr/>
        </p:nvSpPr>
        <p:spPr>
          <a:xfrm>
            <a:off x="1904101" y="5913242"/>
            <a:ext cx="131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H6, h7, área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18A7635-EC83-4F49-B3DE-B0D0212EDA7C}"/>
              </a:ext>
            </a:extLst>
          </p:cNvPr>
          <p:cNvSpPr txBox="1"/>
          <p:nvPr/>
        </p:nvSpPr>
        <p:spPr>
          <a:xfrm>
            <a:off x="6361484" y="5946680"/>
            <a:ext cx="269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Mapa de calor: correlación</a:t>
            </a:r>
          </a:p>
        </p:txBody>
      </p: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D13A5B87-3F3C-4E8A-9186-3477E17A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8</a:t>
            </a:fld>
            <a:endParaRPr lang="es-ES" sz="2400" noProof="0" dirty="0"/>
          </a:p>
        </p:txBody>
      </p:sp>
    </p:spTree>
    <p:extLst>
      <p:ext uri="{BB962C8B-B14F-4D97-AF65-F5344CB8AC3E}">
        <p14:creationId xmlns:p14="http://schemas.microsoft.com/office/powerpoint/2010/main" val="127763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 de texto 1">
            <a:extLst>
              <a:ext uri="{FF2B5EF4-FFF2-40B4-BE49-F238E27FC236}">
                <a16:creationId xmlns:a16="http://schemas.microsoft.com/office/drawing/2014/main" id="{DB880AA7-B101-4AB8-9AA6-9FC16F372D2A}"/>
              </a:ext>
            </a:extLst>
          </p:cNvPr>
          <p:cNvSpPr txBox="1"/>
          <p:nvPr/>
        </p:nvSpPr>
        <p:spPr>
          <a:xfrm>
            <a:off x="4246451" y="187622"/>
            <a:ext cx="36990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SVM </a:t>
            </a:r>
            <a:r>
              <a:rPr lang="es-ES" sz="32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kernel</a:t>
            </a:r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lineal</a:t>
            </a:r>
          </a:p>
        </p:txBody>
      </p:sp>
      <p:pic>
        <p:nvPicPr>
          <p:cNvPr id="3" name="Imagen 2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3FA3C17E-3958-458C-8BD4-0F33DDF2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0" y="1201175"/>
            <a:ext cx="5146706" cy="5127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E424211-357B-493B-A97C-5841B6C1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94" y="1114977"/>
            <a:ext cx="5401716" cy="5338166"/>
          </a:xfrm>
          <a:prstGeom prst="rect">
            <a:avLst/>
          </a:prstGeom>
        </p:spPr>
      </p:pic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383D01B9-2475-4203-9B80-4B6AE167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es-ES" sz="2400" noProof="0" smtClean="0"/>
              <a:t>9</a:t>
            </a:fld>
            <a:endParaRPr lang="es-ES" sz="2400" noProof="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0E3141D-F33C-4B78-85D0-5B76A7B1F52B}"/>
              </a:ext>
            </a:extLst>
          </p:cNvPr>
          <p:cNvSpPr txBox="1"/>
          <p:nvPr/>
        </p:nvSpPr>
        <p:spPr>
          <a:xfrm>
            <a:off x="4588962" y="647177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Prueba diferentes </a:t>
            </a:r>
            <a:r>
              <a:rPr lang="es-MX" dirty="0" err="1"/>
              <a:t>kernels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105168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63_TF33668227.potx" id="{B848F757-4882-4260-9664-369339BAC206}" vid="{4D2DE6CD-11E4-4246-B83E-0A0B217F758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Panorámica</PresentationFormat>
  <Paragraphs>49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Tema de Office</vt:lpstr>
      <vt:lpstr>Diapositiva de recursos humanos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Diapositiva de recursos humanos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2020-06-30T03:50:40Z</dcterms:created>
  <dcterms:modified xsi:type="dcterms:W3CDTF">2020-06-30T16:33:43Z</dcterms:modified>
</cp:coreProperties>
</file>